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76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9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4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26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3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1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8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8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05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36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9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8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22F24-694B-4F7D-992D-8D761601FC19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B00F9-F0FD-4932-9906-7F4C4F14B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95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0" y="-130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052736"/>
            <a:ext cx="6759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ПОРТФОЛИО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как  средство мотивации личностного развития  школьника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016" y="4221088"/>
            <a:ext cx="41956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Черникова О.П.,</a:t>
            </a:r>
          </a:p>
          <a:p>
            <a:r>
              <a:rPr lang="ru-RU" sz="2000" dirty="0" smtClean="0"/>
              <a:t>учитель начальных классов</a:t>
            </a:r>
          </a:p>
          <a:p>
            <a:r>
              <a:rPr lang="ru-RU" sz="2000" dirty="0" smtClean="0"/>
              <a:t>МОУ «Турочакская СОШ </a:t>
            </a:r>
          </a:p>
          <a:p>
            <a:r>
              <a:rPr lang="ru-RU" sz="2000" dirty="0" smtClean="0"/>
              <a:t>им. Я. И. Баляева»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59969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7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764704"/>
            <a:ext cx="6912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Портфолио школьника  выполняет роль мотивации для личностного развития ребенка.   Работа над Портфолио – это  возможность создания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ситуации успеха для каждого ученика, повышение самооценки и уверенности в собственных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возможностях.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6" t="15261" r="38207" b="13124"/>
          <a:stretch/>
        </p:blipFill>
        <p:spPr bwMode="auto">
          <a:xfrm rot="5400000">
            <a:off x="1225660" y="2670830"/>
            <a:ext cx="2448272" cy="4215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2" t="23648" r="40000" b="22516"/>
          <a:stretch/>
        </p:blipFill>
        <p:spPr bwMode="auto">
          <a:xfrm rot="5400000">
            <a:off x="5157573" y="1689430"/>
            <a:ext cx="2960040" cy="4131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9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278092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0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9992" y="710927"/>
            <a:ext cx="37444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Портфолио ученика – это способ фиксирования, накопления и оценки индивидуальных образовательных достижений обучающихся в определенный период 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это портфель документов, папка, в которой ученик за все время обучения в школе должен фиксировать все свои достижения как творческого характера, так и учебные результаты.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t="13519" r="37396" b="27222"/>
          <a:stretch/>
        </p:blipFill>
        <p:spPr bwMode="auto">
          <a:xfrm>
            <a:off x="677688" y="693844"/>
            <a:ext cx="3420666" cy="452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9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2577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556792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Основной смысл портфолио – показать все, на что ты способен. Все достижения: участие в выставках, концертах; посещение  учреждений дополнительного образования;  участие в олимпиадах, конкурсах, научных конференциях, проектах ; спортивные достижения.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9" t="18930" r="37182" b="23858"/>
          <a:stretch/>
        </p:blipFill>
        <p:spPr bwMode="auto">
          <a:xfrm rot="507696">
            <a:off x="5523012" y="620688"/>
            <a:ext cx="2745318" cy="3695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6" t="26182" r="38546" b="19353"/>
          <a:stretch/>
        </p:blipFill>
        <p:spPr bwMode="auto">
          <a:xfrm rot="20938092">
            <a:off x="4913694" y="2418700"/>
            <a:ext cx="2585582" cy="3630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4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1170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5590" y="1074509"/>
            <a:ext cx="20162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Основной целью внедрения портфолио является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воспитание неравнодушного человека, способного принести пользу современному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обществу;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его активной жизненной позиции.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3" t="23506" r="39273" b="21868"/>
          <a:stretch/>
        </p:blipFill>
        <p:spPr bwMode="auto">
          <a:xfrm>
            <a:off x="611559" y="764704"/>
            <a:ext cx="2607539" cy="3734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0" t="20384" r="38273" b="22404"/>
          <a:stretch/>
        </p:blipFill>
        <p:spPr bwMode="auto">
          <a:xfrm>
            <a:off x="5901716" y="764704"/>
            <a:ext cx="2664296" cy="3723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5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76535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Каждодневный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творческий процесс ученика должен быть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зафиксирован.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Важно усвоить для себя и пояснить ребенку, что составление портфолио - это не гонка за дипломами и всевозможными грамотами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 Пополнение Портфолио своими достижениями – это хорошая возможность проявить себя, подойти творчески к процессу обучения, придумать что-то своё.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Важен сам процесс участия в учебной деятельности или творческой работе, а не его результат.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9" t="19232" r="39546" b="26949"/>
          <a:stretch/>
        </p:blipFill>
        <p:spPr bwMode="auto">
          <a:xfrm>
            <a:off x="3655388" y="3284984"/>
            <a:ext cx="2124740" cy="3130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3293" r="39000" b="27414"/>
          <a:stretch/>
        </p:blipFill>
        <p:spPr bwMode="auto">
          <a:xfrm>
            <a:off x="6190691" y="2983465"/>
            <a:ext cx="2180982" cy="287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4" t="18930" r="37273" b="23697"/>
          <a:stretch/>
        </p:blipFill>
        <p:spPr bwMode="auto">
          <a:xfrm>
            <a:off x="1238145" y="3068960"/>
            <a:ext cx="2055595" cy="2839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0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-6086" y="1115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4974" r="36746" b="15625"/>
          <a:stretch/>
        </p:blipFill>
        <p:spPr bwMode="auto">
          <a:xfrm>
            <a:off x="827584" y="312645"/>
            <a:ext cx="2238406" cy="316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20900" r="37698" b="21393"/>
          <a:stretch/>
        </p:blipFill>
        <p:spPr bwMode="auto">
          <a:xfrm>
            <a:off x="3529668" y="312645"/>
            <a:ext cx="2090057" cy="2968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7" t="16774" r="38255" b="26332"/>
          <a:stretch/>
        </p:blipFill>
        <p:spPr bwMode="auto">
          <a:xfrm>
            <a:off x="6084168" y="285306"/>
            <a:ext cx="2237642" cy="3154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2777" y="2619097"/>
            <a:ext cx="7926274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Портфолио должна строится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таким образом, чтобы ребёнок мог проявить свои возможности в самых разных сферах деятельности,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должна быть направлена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развитие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личностных, творческих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познавательных способностей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учащихся.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6" t="21110" r="36810" b="21724"/>
          <a:stretch/>
        </p:blipFill>
        <p:spPr bwMode="auto">
          <a:xfrm>
            <a:off x="3667873" y="3988597"/>
            <a:ext cx="1907252" cy="2461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6" t="21111" r="37500" b="32435"/>
          <a:stretch/>
        </p:blipFill>
        <p:spPr bwMode="auto">
          <a:xfrm>
            <a:off x="1653764" y="4082582"/>
            <a:ext cx="1743500" cy="230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3" t="18353" r="38620" b="30153"/>
          <a:stretch/>
        </p:blipFill>
        <p:spPr bwMode="auto">
          <a:xfrm>
            <a:off x="5940152" y="4113414"/>
            <a:ext cx="1793017" cy="230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0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-21967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5577" y="404664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Что это дает? Для учителя и родителей - наглядно видеть процесс формирования предметного знания, обеспечивать своевременную и целенаправленную коррекцию.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Для  ребенка  - формировать навык самоконтроля и самооценки, видеть свое продвижение вперед, максимально раскрывать свои индивидуальные возможности, развиваться как личности с активной жизненной позицией.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8" t="19791" r="36510" b="22348"/>
          <a:stretch/>
        </p:blipFill>
        <p:spPr bwMode="auto">
          <a:xfrm>
            <a:off x="445577" y="2637986"/>
            <a:ext cx="1793918" cy="2436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9" t="20601" r="36509" b="18428"/>
          <a:stretch/>
        </p:blipFill>
        <p:spPr bwMode="auto">
          <a:xfrm>
            <a:off x="2051720" y="3952796"/>
            <a:ext cx="1732308" cy="2394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5" t="23711" r="37925" b="22788"/>
          <a:stretch/>
        </p:blipFill>
        <p:spPr bwMode="auto">
          <a:xfrm>
            <a:off x="3563888" y="2678768"/>
            <a:ext cx="1764657" cy="2343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 t="23543" r="37264" b="26646"/>
          <a:stretch/>
        </p:blipFill>
        <p:spPr bwMode="auto">
          <a:xfrm>
            <a:off x="5280937" y="3952796"/>
            <a:ext cx="1808169" cy="243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0" t="24885" r="37264" b="21781"/>
          <a:stretch/>
        </p:blipFill>
        <p:spPr bwMode="auto">
          <a:xfrm>
            <a:off x="6955763" y="2678768"/>
            <a:ext cx="1666314" cy="2355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0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7" t="18889" r="37547" b="18889"/>
          <a:stretch/>
        </p:blipFill>
        <p:spPr bwMode="auto">
          <a:xfrm>
            <a:off x="827584" y="476672"/>
            <a:ext cx="2620771" cy="368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6" t="21347" r="40031" b="24924"/>
          <a:stretch/>
        </p:blipFill>
        <p:spPr bwMode="auto">
          <a:xfrm rot="5400000">
            <a:off x="4394876" y="-224414"/>
            <a:ext cx="2898476" cy="427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3" t="25226" r="38839" b="23415"/>
          <a:stretch/>
        </p:blipFill>
        <p:spPr bwMode="auto">
          <a:xfrm>
            <a:off x="5923496" y="3169245"/>
            <a:ext cx="2253391" cy="3175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6" t="21300" r="37924" b="19937"/>
          <a:stretch/>
        </p:blipFill>
        <p:spPr bwMode="auto">
          <a:xfrm rot="5400000">
            <a:off x="1203096" y="1837269"/>
            <a:ext cx="2577011" cy="3597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0" t="22900" r="39483" b="27624"/>
          <a:stretch/>
        </p:blipFill>
        <p:spPr bwMode="auto">
          <a:xfrm rot="5400000">
            <a:off x="3197515" y="3801572"/>
            <a:ext cx="2185428" cy="288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0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4641" r="5882" b="129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8" t="23983" r="39245" b="22851"/>
          <a:stretch/>
        </p:blipFill>
        <p:spPr bwMode="auto">
          <a:xfrm>
            <a:off x="655344" y="404664"/>
            <a:ext cx="2980551" cy="3894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5" t="17275" r="37642" b="22515"/>
          <a:stretch/>
        </p:blipFill>
        <p:spPr bwMode="auto">
          <a:xfrm>
            <a:off x="5004048" y="404664"/>
            <a:ext cx="2977145" cy="424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6" t="22145" r="38761" b="23012"/>
          <a:stretch/>
        </p:blipFill>
        <p:spPr bwMode="auto">
          <a:xfrm rot="5400000">
            <a:off x="3296284" y="2813576"/>
            <a:ext cx="3134110" cy="4183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325</Words>
  <Application>Microsoft Office PowerPoint</Application>
  <PresentationFormat>Экран (4:3)</PresentationFormat>
  <Paragraphs>18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2021-10-26T04:00:23Z</dcterms:created>
  <dcterms:modified xsi:type="dcterms:W3CDTF">2021-10-26T06:30:34Z</dcterms:modified>
</cp:coreProperties>
</file>